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3" r:id="rId1"/>
    <p:sldMasterId id="2147483651" r:id="rId2"/>
    <p:sldMasterId id="2147483654" r:id="rId3"/>
  </p:sldMasterIdLst>
  <p:notesMasterIdLst>
    <p:notesMasterId r:id="rId11"/>
  </p:notesMasterIdLst>
  <p:handoutMasterIdLst>
    <p:handoutMasterId r:id="rId12"/>
  </p:handoutMasterIdLst>
  <p:sldIdLst>
    <p:sldId id="259" r:id="rId4"/>
    <p:sldId id="260" r:id="rId5"/>
    <p:sldId id="261" r:id="rId6"/>
    <p:sldId id="262" r:id="rId7"/>
    <p:sldId id="263" r:id="rId8"/>
    <p:sldId id="264" r:id="rId9"/>
    <p:sldId id="265" r:id="rId10"/>
  </p:sldIdLst>
  <p:sldSz cx="9144000" cy="6858000" type="screen4x3"/>
  <p:notesSz cx="6858000" cy="9144000"/>
  <p:defaultTextStyle>
    <a:defPPr>
      <a:defRPr lang="ko-KR"/>
    </a:defPPr>
    <a:lvl1pPr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5pPr>
    <a:lvl6pPr marL="22860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6pPr>
    <a:lvl7pPr marL="27432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7pPr>
    <a:lvl8pPr marL="32004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8pPr>
    <a:lvl9pPr marL="36576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478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42A76"/>
    <a:srgbClr val="55397F"/>
    <a:srgbClr val="758EB7"/>
    <a:srgbClr val="445B80"/>
    <a:srgbClr val="506B98"/>
    <a:srgbClr val="02153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51" autoAdjust="0"/>
    <p:restoredTop sz="94660"/>
  </p:normalViewPr>
  <p:slideViewPr>
    <p:cSldViewPr>
      <p:cViewPr varScale="1">
        <p:scale>
          <a:sx n="109" d="100"/>
          <a:sy n="109" d="100"/>
        </p:scale>
        <p:origin x="1674" y="108"/>
      </p:cViewPr>
      <p:guideLst>
        <p:guide orient="horz" pos="2478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83" d="100"/>
          <a:sy n="83" d="100"/>
        </p:scale>
        <p:origin x="-3078" y="-84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handoutMaster" Target="handoutMasters/handoutMaster1.xml"/><Relationship Id="rId2" Type="http://schemas.openxmlformats.org/officeDocument/2006/relationships/slideMaster" Target="slideMasters/slideMaster2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2.xml"/><Relationship Id="rId15" Type="http://schemas.openxmlformats.org/officeDocument/2006/relationships/theme" Target="theme/theme1.xml"/><Relationship Id="rId10" Type="http://schemas.openxmlformats.org/officeDocument/2006/relationships/slide" Target="slides/slide7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latinLnBrk="1" hangingPunct="1">
              <a:defRPr sz="1200">
                <a:effectLst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3481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latinLnBrk="1" hangingPunct="1">
              <a:defRPr sz="1200">
                <a:effectLst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3482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latinLnBrk="1" hangingPunct="1">
              <a:defRPr sz="1200">
                <a:effectLst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3482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latinLnBrk="1" hangingPunct="1">
              <a:defRPr sz="1200">
                <a:effectLst/>
              </a:defRPr>
            </a:lvl1pPr>
          </a:lstStyle>
          <a:p>
            <a:pPr>
              <a:defRPr/>
            </a:pPr>
            <a:fld id="{029A05B1-E8FE-40CB-B06A-8CF9B8DE38A4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latinLnBrk="1" hangingPunct="1">
              <a:defRPr sz="12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latinLnBrk="1" hangingPunct="1">
              <a:defRPr sz="12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>
              <a:defRPr/>
            </a:pPr>
            <a:fld id="{9BD3F906-449B-496E-8AD4-3B4A2B1A4253}" type="datetimeFigureOut">
              <a:rPr lang="ko-KR" altLang="en-US"/>
              <a:pPr>
                <a:defRPr/>
              </a:pPr>
              <a:t>2025-07-03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ko-KR" altLang="en-US" noProof="0" smtClean="0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noProof="0" smtClean="0"/>
              <a:t>마스터 텍스트 스타일을 편집합니다</a:t>
            </a:r>
          </a:p>
          <a:p>
            <a:pPr lvl="1"/>
            <a:r>
              <a:rPr lang="ko-KR" altLang="en-US" noProof="0" smtClean="0"/>
              <a:t>둘째 수준</a:t>
            </a:r>
          </a:p>
          <a:p>
            <a:pPr lvl="2"/>
            <a:r>
              <a:rPr lang="ko-KR" altLang="en-US" noProof="0" smtClean="0"/>
              <a:t>셋째 수준</a:t>
            </a:r>
          </a:p>
          <a:p>
            <a:pPr lvl="3"/>
            <a:r>
              <a:rPr lang="ko-KR" altLang="en-US" noProof="0" smtClean="0"/>
              <a:t>넷째 수준</a:t>
            </a:r>
          </a:p>
          <a:p>
            <a:pPr lvl="4"/>
            <a:r>
              <a:rPr lang="ko-KR" altLang="en-US" noProof="0" smtClean="0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latinLnBrk="1" hangingPunct="1">
              <a:defRPr sz="12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latinLnBrk="1" hangingPunct="1">
              <a:defRPr sz="1200">
                <a:effectLst>
                  <a:outerShdw blurRad="38100" dist="38100" dir="2700000" algn="tl">
                    <a:srgbClr val="C0C0C0"/>
                  </a:outerShdw>
                </a:effectLst>
              </a:defRPr>
            </a:lvl1pPr>
          </a:lstStyle>
          <a:p>
            <a:pPr>
              <a:defRPr/>
            </a:pPr>
            <a:fld id="{FE3B5C6F-595C-4256-9321-2585C378AFF4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171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ko-KR" altLang="en-US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eaLnBrk="1" hangingPunct="1">
              <a:defRPr/>
            </a:pPr>
            <a:fld id="{6A083FC1-992B-462C-A145-6609FBE23FAF}" type="slidenum">
              <a:rPr lang="ko-KR" altLang="en-US" smtClean="0"/>
              <a:pPr eaLnBrk="1" hangingPunct="1">
                <a:defRPr/>
              </a:pPr>
              <a:t>1</a:t>
            </a:fld>
            <a:endParaRPr lang="ko-KR" alt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219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ko-KR" altLang="en-US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eaLnBrk="1" hangingPunct="1">
              <a:defRPr/>
            </a:pPr>
            <a:fld id="{96DD5EC6-141D-4374-97E1-41A01DF3AEAC}" type="slidenum">
              <a:rPr lang="ko-KR" altLang="en-US" smtClean="0"/>
              <a:pPr eaLnBrk="1" hangingPunct="1">
                <a:defRPr/>
              </a:pPr>
              <a:t>2</a:t>
            </a:fld>
            <a:endParaRPr lang="ko-KR" alt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267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ko-KR" altLang="en-US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eaLnBrk="1" hangingPunct="1">
              <a:defRPr/>
            </a:pPr>
            <a:fld id="{AFBB8AA8-809E-48BA-B333-8D4968729A9D}" type="slidenum">
              <a:rPr lang="ko-KR" altLang="en-US" smtClean="0"/>
              <a:pPr eaLnBrk="1" hangingPunct="1">
                <a:defRPr/>
              </a:pPr>
              <a:t>3</a:t>
            </a:fld>
            <a:endParaRPr lang="ko-KR" alt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315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ko-KR" altLang="en-US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eaLnBrk="1" hangingPunct="1">
              <a:defRPr/>
            </a:pPr>
            <a:fld id="{FD5DBE6D-63A6-4BB5-88A4-0D83C3F19D1C}" type="slidenum">
              <a:rPr lang="ko-KR" altLang="en-US" smtClean="0"/>
              <a:pPr eaLnBrk="1" hangingPunct="1">
                <a:defRPr/>
              </a:pPr>
              <a:t>4</a:t>
            </a:fld>
            <a:endParaRPr lang="ko-KR" alt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363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ko-KR" altLang="en-US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eaLnBrk="1" hangingPunct="1">
              <a:defRPr/>
            </a:pPr>
            <a:fld id="{29ECF969-33EF-4D60-B85C-1CBBB90D3AFE}" type="slidenum">
              <a:rPr lang="ko-KR" altLang="en-US" smtClean="0"/>
              <a:pPr eaLnBrk="1" hangingPunct="1">
                <a:defRPr/>
              </a:pPr>
              <a:t>5</a:t>
            </a:fld>
            <a:endParaRPr lang="ko-KR" alt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1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ko-KR" altLang="en-US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eaLnBrk="1" hangingPunct="1">
              <a:defRPr/>
            </a:pPr>
            <a:fld id="{34BE2596-14FD-4E34-83DC-3CA3CBE15B7E}" type="slidenum">
              <a:rPr lang="ko-KR" altLang="en-US" smtClean="0"/>
              <a:pPr eaLnBrk="1" hangingPunct="1">
                <a:defRPr/>
              </a:pPr>
              <a:t>6</a:t>
            </a:fld>
            <a:endParaRPr lang="ko-KR" altLang="en-U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459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ko-KR" altLang="en-US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eaLnBrk="1" hangingPunct="1">
              <a:defRPr/>
            </a:pPr>
            <a:fld id="{27496D67-64BC-4153-9D65-7AFEB0234474}" type="slidenum">
              <a:rPr lang="ko-KR" altLang="en-US" smtClean="0"/>
              <a:pPr eaLnBrk="1" hangingPunct="1">
                <a:defRPr/>
              </a:pPr>
              <a:t>7</a:t>
            </a:fld>
            <a:endParaRPr lang="ko-KR" alt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6E6CAE0-7B40-4673-B60E-4E874664A0F9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1097098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29718F-10A5-4D31-9241-B467704F86EA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1433474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0983F6F-6908-497D-96A8-7B8C751F169C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8121670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631E3B6-8EDE-4FAD-8D9C-01AF9A0D5C69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5436648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419F578-6151-48E6-81F3-F3F196DCD656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4718428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C1C7DBA-217E-4166-A8EB-A0A245FF9374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8242900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9FBFB7A-0FAE-415F-8838-DEA07F00D3BB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1905295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390F89C-4BF2-4E6C-9144-49FD62C63062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3779608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ko-KR" altLang="en-US" noProof="0" smtClean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EF845FA-D2ED-4831-8BC2-18A051417CEA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9977154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53C29A6-1302-47A4-8EB2-3BBF5A6B8CC2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7757267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A8D6D75-5A28-4446-8156-A21615ADBB24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40275289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4D8F871-E611-45CD-BEEA-471E2D54A228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5516072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E674876-18E0-45DE-9531-CFFF682A0745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6570693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231D58F-94AE-4720-BE1E-11A961D6B725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15307064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D8E9FF3-D1ED-47EF-B794-1A7C09F0F4FE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6957571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D54B1E7-22D8-43C3-946C-23A2AA8E5578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73262171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866C73E-7837-461B-8581-ACBE6EB58858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47391949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A26248A-FB58-4276-9073-89CE84E071DE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75513811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DA7CBFF-6825-4107-AAA4-6C2CE0164A76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14216494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ko-KR" altLang="en-US" noProof="0" smtClean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ABD72B9-CFCD-4BE2-BE61-989767930117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25503131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474D798-366E-4842-AA3B-76C9E33C27B0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416920014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FD3066D-0235-43B0-8A6D-18C160E4EB99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79149793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228980C-CC0D-488B-B47A-5C4EB73010E6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409718264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BDA8F6-8385-4737-8808-DEF44D2A2433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406747914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11DE7E0-D407-4B11-B20D-54C51BE35F38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18718120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F0F45EC-CF34-4201-B770-D4CDF44629B7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23541144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Rectangle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8" name="Rectangle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F97ADB6-991B-4F87-867D-8AEC37928CAC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78439490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Rectangle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1FCFDB8-0456-499C-A966-812AD2CF1B94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63753872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7D39744-1118-4B24-9B02-606B44B7E53D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00617976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3DFB6C0-8685-4C11-A413-ABD2C5668111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59521594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ko-KR" altLang="en-US" noProof="0" smtClean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DBDDCA1-304F-4269-9430-DE778FAA6BB2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96697069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CD1851B-890F-41B6-AD10-091F13F1DCCC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93458013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1F77A28-D9D2-4E27-8391-F9190BAEB83D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2397737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제목 스타일 편집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</a:p>
        </p:txBody>
      </p:sp>
      <p:sp>
        <p:nvSpPr>
          <p:cNvPr id="2765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latinLnBrk="1" hangingPunct="1">
              <a:defRPr sz="1400">
                <a:effectLst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2765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latinLnBrk="1" hangingPunct="1">
              <a:defRPr sz="1400">
                <a:effectLst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27654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latinLnBrk="1" hangingPunct="1">
              <a:defRPr sz="1400">
                <a:effectLst/>
              </a:defRPr>
            </a:lvl1pPr>
          </a:lstStyle>
          <a:p>
            <a:pPr>
              <a:defRPr/>
            </a:pPr>
            <a:fld id="{6642C6F9-64BF-4191-B16D-18C2A1BD0FEC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  <p:pic>
        <p:nvPicPr>
          <p:cNvPr id="1031" name="Picture 9" descr="4 copy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  <p:sldLayoutId id="2147483656" r:id="rId2"/>
    <p:sldLayoutId id="2147483657" r:id="rId3"/>
    <p:sldLayoutId id="2147483658" r:id="rId4"/>
    <p:sldLayoutId id="2147483659" r:id="rId5"/>
    <p:sldLayoutId id="2147483660" r:id="rId6"/>
    <p:sldLayoutId id="2147483661" r:id="rId7"/>
    <p:sldLayoutId id="2147483662" r:id="rId8"/>
    <p:sldLayoutId id="2147483663" r:id="rId9"/>
    <p:sldLayoutId id="2147483664" r:id="rId10"/>
    <p:sldLayoutId id="2147483665" r:id="rId11"/>
  </p:sldLayoutIdLst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5pPr>
      <a:lvl6pPr marL="4572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6pPr>
      <a:lvl7pPr marL="9144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7pPr>
      <a:lvl8pPr marL="13716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8pPr>
      <a:lvl9pPr marL="18288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제목 스타일 편집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</a:p>
        </p:txBody>
      </p:sp>
      <p:sp>
        <p:nvSpPr>
          <p:cNvPr id="1741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latinLnBrk="1" hangingPunct="1">
              <a:defRPr sz="1400">
                <a:effectLst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1741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latinLnBrk="1" hangingPunct="1">
              <a:defRPr sz="1400">
                <a:effectLst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17414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latinLnBrk="1" hangingPunct="1">
              <a:defRPr sz="1400">
                <a:effectLst/>
              </a:defRPr>
            </a:lvl1pPr>
          </a:lstStyle>
          <a:p>
            <a:pPr>
              <a:defRPr/>
            </a:pPr>
            <a:fld id="{B12CE558-BAAA-4A7D-84E5-A99BC2539D36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  <p:pic>
        <p:nvPicPr>
          <p:cNvPr id="2055" name="Picture 11" descr="2 copy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67" r:id="rId2"/>
    <p:sldLayoutId id="2147483668" r:id="rId3"/>
    <p:sldLayoutId id="2147483669" r:id="rId4"/>
    <p:sldLayoutId id="2147483670" r:id="rId5"/>
    <p:sldLayoutId id="2147483671" r:id="rId6"/>
    <p:sldLayoutId id="2147483672" r:id="rId7"/>
    <p:sldLayoutId id="2147483673" r:id="rId8"/>
    <p:sldLayoutId id="2147483674" r:id="rId9"/>
    <p:sldLayoutId id="2147483675" r:id="rId10"/>
    <p:sldLayoutId id="2147483676" r:id="rId11"/>
  </p:sldLayoutIdLst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5pPr>
      <a:lvl6pPr marL="4572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6pPr>
      <a:lvl7pPr marL="9144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7pPr>
      <a:lvl8pPr marL="13716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8pPr>
      <a:lvl9pPr marL="18288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제목 스타일 편집</a:t>
            </a:r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latinLnBrk="1" hangingPunct="1">
              <a:defRPr sz="1400">
                <a:effectLst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37892" name="Rectangle 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latinLnBrk="1" hangingPunct="1">
              <a:defRPr sz="1400">
                <a:effectLst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37893" name="Rectangle 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latinLnBrk="1" hangingPunct="1">
              <a:defRPr sz="1400">
                <a:effectLst/>
              </a:defRPr>
            </a:lvl1pPr>
          </a:lstStyle>
          <a:p>
            <a:pPr>
              <a:defRPr/>
            </a:pPr>
            <a:fld id="{7288C353-3B48-4541-86FD-7738D376A330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  <p:pic>
        <p:nvPicPr>
          <p:cNvPr id="3078" name="Picture 7" descr="5copy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8" r:id="rId2"/>
    <p:sldLayoutId id="2147483679" r:id="rId3"/>
    <p:sldLayoutId id="2147483680" r:id="rId4"/>
    <p:sldLayoutId id="2147483681" r:id="rId5"/>
    <p:sldLayoutId id="2147483682" r:id="rId6"/>
    <p:sldLayoutId id="2147483683" r:id="rId7"/>
    <p:sldLayoutId id="2147483684" r:id="rId8"/>
    <p:sldLayoutId id="2147483685" r:id="rId9"/>
    <p:sldLayoutId id="2147483686" r:id="rId10"/>
    <p:sldLayoutId id="2147483687" r:id="rId11"/>
  </p:sldLayoutIdLst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5pPr>
      <a:lvl6pPr marL="4572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6pPr>
      <a:lvl7pPr marL="9144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7pPr>
      <a:lvl8pPr marL="13716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8pPr>
      <a:lvl9pPr marL="18288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ext Box 19"/>
          <p:cNvSpPr txBox="1">
            <a:spLocks noChangeArrowheads="1"/>
          </p:cNvSpPr>
          <p:nvPr/>
        </p:nvSpPr>
        <p:spPr bwMode="auto">
          <a:xfrm>
            <a:off x="2268538" y="219075"/>
            <a:ext cx="4830762" cy="415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ko-KR" altLang="en-US" sz="210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일반임기제</a:t>
            </a:r>
            <a:r>
              <a:rPr lang="en-US" altLang="ko-KR" sz="210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(</a:t>
            </a:r>
            <a:r>
              <a:rPr lang="ko-KR" altLang="en-US" sz="210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사진촬영</a:t>
            </a:r>
            <a:r>
              <a:rPr lang="en-US" altLang="ko-KR" sz="210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) </a:t>
            </a:r>
            <a:r>
              <a:rPr lang="ko-KR" altLang="en-US" sz="210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지원 포트폴리오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11188" y="1482725"/>
            <a:ext cx="7848600" cy="385490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latinLnBrk="1" hangingPunct="1">
              <a:lnSpc>
                <a:spcPct val="150000"/>
              </a:lnSpc>
              <a:defRPr/>
            </a:pPr>
            <a:r>
              <a:rPr lang="ko-KR" altLang="en-US" sz="1900" b="1" dirty="0">
                <a:latin typeface="08서울남산체 EB" pitchFamily="18" charset="-127"/>
                <a:ea typeface="08서울남산체 EB" pitchFamily="18" charset="-127"/>
              </a:rPr>
              <a:t>포트폴리오 제작 시 주의 사항</a:t>
            </a:r>
            <a:endParaRPr lang="en-US" altLang="ko-KR" sz="1900" b="1" dirty="0">
              <a:latin typeface="08서울남산체 EB" pitchFamily="18" charset="-127"/>
              <a:ea typeface="08서울남산체 EB" pitchFamily="18" charset="-127"/>
            </a:endParaRPr>
          </a:p>
          <a:p>
            <a:pPr marL="342900" indent="-342900" eaLnBrk="1" latinLnBrk="1" hangingPunct="1">
              <a:lnSpc>
                <a:spcPct val="150000"/>
              </a:lnSpc>
              <a:buFontTx/>
              <a:buAutoNum type="arabicPeriod"/>
              <a:defRPr/>
            </a:pPr>
            <a:r>
              <a:rPr lang="ko-KR" altLang="en-US" dirty="0">
                <a:latin typeface="08서울남산체 L" panose="02020603020101020101" pitchFamily="18" charset="-127"/>
                <a:ea typeface="08서울남산체 L" panose="02020603020101020101" pitchFamily="18" charset="-127"/>
              </a:rPr>
              <a:t>포트폴리오는 지원서와 별도로 파워포인트로 제작해 주시기 바랍니다</a:t>
            </a:r>
            <a:r>
              <a:rPr lang="en-US" altLang="ko-KR" dirty="0">
                <a:latin typeface="08서울남산체 L" panose="02020603020101020101" pitchFamily="18" charset="-127"/>
                <a:ea typeface="08서울남산체 L" panose="02020603020101020101" pitchFamily="18" charset="-127"/>
              </a:rPr>
              <a:t>.</a:t>
            </a:r>
          </a:p>
          <a:p>
            <a:pPr marL="342900" indent="-342900" eaLnBrk="1" latinLnBrk="1" hangingPunct="1">
              <a:lnSpc>
                <a:spcPct val="150000"/>
              </a:lnSpc>
              <a:buFontTx/>
              <a:buAutoNum type="arabicPeriod"/>
              <a:defRPr/>
            </a:pPr>
            <a:r>
              <a:rPr lang="ko-KR" altLang="en-US" dirty="0">
                <a:latin typeface="08서울남산체 L" panose="02020603020101020101" pitchFamily="18" charset="-127"/>
                <a:ea typeface="08서울남산체 L" panose="02020603020101020101" pitchFamily="18" charset="-127"/>
              </a:rPr>
              <a:t>주제</a:t>
            </a:r>
            <a:r>
              <a:rPr lang="en-US" altLang="ko-KR" dirty="0">
                <a:latin typeface="08서울남산체 L" panose="02020603020101020101" pitchFamily="18" charset="-127"/>
                <a:ea typeface="08서울남산체 L" panose="02020603020101020101" pitchFamily="18" charset="-127"/>
              </a:rPr>
              <a:t>: </a:t>
            </a:r>
            <a:r>
              <a:rPr lang="ko-KR" altLang="en-US" b="1" u="sng" dirty="0">
                <a:solidFill>
                  <a:srgbClr val="C00000"/>
                </a:solidFill>
                <a:latin typeface="08서울남산체 L" panose="02020603020101020101" pitchFamily="18" charset="-127"/>
                <a:ea typeface="08서울남산체 L" panose="02020603020101020101" pitchFamily="18" charset="-127"/>
              </a:rPr>
              <a:t>인물사진</a:t>
            </a:r>
            <a:endParaRPr lang="en-US" altLang="ko-KR" b="1" u="sng" dirty="0">
              <a:solidFill>
                <a:srgbClr val="C00000"/>
              </a:solidFill>
              <a:latin typeface="08서울남산체 L" panose="02020603020101020101" pitchFamily="18" charset="-127"/>
              <a:ea typeface="08서울남산체 L" panose="02020603020101020101" pitchFamily="18" charset="-127"/>
            </a:endParaRPr>
          </a:p>
          <a:p>
            <a:pPr marL="342900" indent="-342900" eaLnBrk="1" latinLnBrk="1" hangingPunct="1">
              <a:lnSpc>
                <a:spcPct val="150000"/>
              </a:lnSpc>
              <a:buFontTx/>
              <a:buAutoNum type="arabicPeriod"/>
              <a:defRPr/>
            </a:pPr>
            <a:r>
              <a:rPr lang="ko-KR" altLang="en-US" dirty="0">
                <a:latin typeface="08서울남산체 L" panose="02020603020101020101" pitchFamily="18" charset="-127"/>
                <a:ea typeface="08서울남산체 L" panose="02020603020101020101" pitchFamily="18" charset="-127"/>
              </a:rPr>
              <a:t>사진은 최근 </a:t>
            </a:r>
            <a:r>
              <a:rPr lang="en-US" altLang="ko-KR" dirty="0">
                <a:latin typeface="08서울남산체 L" panose="02020603020101020101" pitchFamily="18" charset="-127"/>
                <a:ea typeface="08서울남산체 L" panose="02020603020101020101" pitchFamily="18" charset="-127"/>
              </a:rPr>
              <a:t>1</a:t>
            </a:r>
            <a:r>
              <a:rPr lang="ko-KR" altLang="en-US" dirty="0">
                <a:latin typeface="08서울남산체 L" panose="02020603020101020101" pitchFamily="18" charset="-127"/>
                <a:ea typeface="08서울남산체 L" panose="02020603020101020101" pitchFamily="18" charset="-127"/>
              </a:rPr>
              <a:t>년 이내의 촬영한 것으로 </a:t>
            </a:r>
            <a:r>
              <a:rPr lang="ko-KR" altLang="en-US" b="1" dirty="0">
                <a:latin typeface="08서울남산체 L" panose="02020603020101020101" pitchFamily="18" charset="-127"/>
                <a:ea typeface="08서울남산체 L" panose="02020603020101020101" pitchFamily="18" charset="-127"/>
              </a:rPr>
              <a:t>시트당 </a:t>
            </a:r>
            <a:r>
              <a:rPr lang="en-US" altLang="ko-KR" b="1" dirty="0">
                <a:latin typeface="08서울남산체 L" panose="02020603020101020101" pitchFamily="18" charset="-127"/>
                <a:ea typeface="08서울남산체 L" panose="02020603020101020101" pitchFamily="18" charset="-127"/>
              </a:rPr>
              <a:t>1</a:t>
            </a:r>
            <a:r>
              <a:rPr lang="ko-KR" altLang="en-US" b="1" dirty="0">
                <a:latin typeface="08서울남산체 L" panose="02020603020101020101" pitchFamily="18" charset="-127"/>
                <a:ea typeface="08서울남산체 L" panose="02020603020101020101" pitchFamily="18" charset="-127"/>
              </a:rPr>
              <a:t>장 총 </a:t>
            </a:r>
            <a:r>
              <a:rPr lang="en-US" altLang="ko-KR" b="1" dirty="0">
                <a:latin typeface="08서울남산체 L" panose="02020603020101020101" pitchFamily="18" charset="-127"/>
                <a:ea typeface="08서울남산체 L" panose="02020603020101020101" pitchFamily="18" charset="-127"/>
              </a:rPr>
              <a:t>5</a:t>
            </a:r>
            <a:r>
              <a:rPr lang="ko-KR" altLang="en-US" b="1" dirty="0">
                <a:latin typeface="08서울남산체 L" panose="02020603020101020101" pitchFamily="18" charset="-127"/>
                <a:ea typeface="08서울남산체 L" panose="02020603020101020101" pitchFamily="18" charset="-127"/>
              </a:rPr>
              <a:t>장 제출</a:t>
            </a:r>
            <a:r>
              <a:rPr lang="ko-KR" altLang="en-US" dirty="0">
                <a:latin typeface="08서울남산체 L" panose="02020603020101020101" pitchFamily="18" charset="-127"/>
                <a:ea typeface="08서울남산체 L" panose="02020603020101020101" pitchFamily="18" charset="-127"/>
              </a:rPr>
              <a:t>하시기 바랍니다</a:t>
            </a:r>
            <a:r>
              <a:rPr lang="en-US" altLang="ko-KR" dirty="0">
                <a:latin typeface="08서울남산체 L" panose="02020603020101020101" pitchFamily="18" charset="-127"/>
                <a:ea typeface="08서울남산체 L" panose="02020603020101020101" pitchFamily="18" charset="-127"/>
              </a:rPr>
              <a:t>.</a:t>
            </a:r>
          </a:p>
          <a:p>
            <a:pPr marL="342900" indent="-342900" eaLnBrk="1" latinLnBrk="1" hangingPunct="1">
              <a:lnSpc>
                <a:spcPct val="150000"/>
              </a:lnSpc>
              <a:buFontTx/>
              <a:buAutoNum type="arabicPeriod"/>
              <a:defRPr/>
            </a:pPr>
            <a:r>
              <a:rPr lang="ko-KR" altLang="en-US" dirty="0">
                <a:latin typeface="08서울남산체 L" panose="02020603020101020101" pitchFamily="18" charset="-127"/>
                <a:ea typeface="08서울남산체 L" panose="02020603020101020101" pitchFamily="18" charset="-127"/>
              </a:rPr>
              <a:t>과도한 </a:t>
            </a:r>
            <a:r>
              <a:rPr lang="ko-KR" altLang="en-US" dirty="0" err="1">
                <a:latin typeface="08서울남산체 L" panose="02020603020101020101" pitchFamily="18" charset="-127"/>
                <a:ea typeface="08서울남산체 L" panose="02020603020101020101" pitchFamily="18" charset="-127"/>
              </a:rPr>
              <a:t>후보정</a:t>
            </a:r>
            <a:r>
              <a:rPr lang="ko-KR" altLang="en-US" dirty="0">
                <a:latin typeface="08서울남산체 L" panose="02020603020101020101" pitchFamily="18" charset="-127"/>
                <a:ea typeface="08서울남산체 L" panose="02020603020101020101" pitchFamily="18" charset="-127"/>
              </a:rPr>
              <a:t> 및 합성사진은 지양합니다</a:t>
            </a:r>
            <a:r>
              <a:rPr lang="en-US" altLang="ko-KR" dirty="0">
                <a:latin typeface="08서울남산체 L" panose="02020603020101020101" pitchFamily="18" charset="-127"/>
                <a:ea typeface="08서울남산체 L" panose="02020603020101020101" pitchFamily="18" charset="-127"/>
              </a:rPr>
              <a:t>.</a:t>
            </a:r>
          </a:p>
          <a:p>
            <a:pPr marL="342900" indent="-342900" eaLnBrk="1" latinLnBrk="1" hangingPunct="1">
              <a:lnSpc>
                <a:spcPct val="150000"/>
              </a:lnSpc>
              <a:buFontTx/>
              <a:buAutoNum type="arabicPeriod"/>
              <a:defRPr/>
            </a:pPr>
            <a:r>
              <a:rPr lang="ko-KR" altLang="en-US" dirty="0">
                <a:latin typeface="08서울남산체 L" panose="02020603020101020101" pitchFamily="18" charset="-127"/>
                <a:ea typeface="08서울남산체 L" panose="02020603020101020101" pitchFamily="18" charset="-127"/>
              </a:rPr>
              <a:t>사진은 페이지 상단선과 하단선 안쪽으로 배치 해주시기 바랍니다</a:t>
            </a:r>
            <a:r>
              <a:rPr lang="en-US" altLang="ko-KR" dirty="0">
                <a:latin typeface="08서울남산체 L" panose="02020603020101020101" pitchFamily="18" charset="-127"/>
                <a:ea typeface="08서울남산체 L" panose="02020603020101020101" pitchFamily="18" charset="-127"/>
              </a:rPr>
              <a:t>.</a:t>
            </a:r>
          </a:p>
          <a:p>
            <a:pPr marL="342900" indent="-342900" eaLnBrk="1" latinLnBrk="1" hangingPunct="1">
              <a:lnSpc>
                <a:spcPct val="150000"/>
              </a:lnSpc>
              <a:buFontTx/>
              <a:buAutoNum type="arabicPeriod"/>
              <a:defRPr/>
            </a:pPr>
            <a:r>
              <a:rPr lang="ko-KR" altLang="en-US" dirty="0">
                <a:latin typeface="08서울남산체 L" panose="02020603020101020101" pitchFamily="18" charset="-127"/>
                <a:ea typeface="08서울남산체 L" panose="02020603020101020101" pitchFamily="18" charset="-127"/>
              </a:rPr>
              <a:t>사진설명은 촬영 일시 및 장소를 포함해 간단하게 써주시기 바랍니다</a:t>
            </a:r>
            <a:r>
              <a:rPr lang="en-US" altLang="ko-KR" dirty="0" smtClean="0">
                <a:latin typeface="08서울남산체 L" panose="02020603020101020101" pitchFamily="18" charset="-127"/>
                <a:ea typeface="08서울남산체 L" panose="02020603020101020101" pitchFamily="18" charset="-127"/>
              </a:rPr>
              <a:t>.</a:t>
            </a:r>
          </a:p>
          <a:p>
            <a:pPr marL="342900" indent="-342900" eaLnBrk="1" latinLnBrk="1" hangingPunct="1">
              <a:lnSpc>
                <a:spcPct val="150000"/>
              </a:lnSpc>
              <a:buFontTx/>
              <a:buAutoNum type="arabicPeriod"/>
              <a:defRPr/>
            </a:pPr>
            <a:r>
              <a:rPr lang="ko-KR" altLang="en-US" dirty="0" smtClean="0">
                <a:latin typeface="08서울남산체 L" panose="02020603020101020101" pitchFamily="18" charset="-127"/>
                <a:ea typeface="08서울남산체 L" panose="02020603020101020101" pitchFamily="18" charset="-127"/>
              </a:rPr>
              <a:t>접수기간 미제출시 서류전형에서 탈락됩니다</a:t>
            </a:r>
            <a:r>
              <a:rPr lang="en-US" altLang="ko-KR" dirty="0" smtClean="0">
                <a:latin typeface="08서울남산체 L" panose="02020603020101020101" pitchFamily="18" charset="-127"/>
                <a:ea typeface="08서울남산체 L" panose="02020603020101020101" pitchFamily="18" charset="-127"/>
              </a:rPr>
              <a:t>.</a:t>
            </a:r>
          </a:p>
          <a:p>
            <a:pPr marL="342900" indent="-342900" eaLnBrk="1" latinLnBrk="1" hangingPunct="1">
              <a:lnSpc>
                <a:spcPct val="150000"/>
              </a:lnSpc>
              <a:buFontTx/>
              <a:buAutoNum type="arabicPeriod"/>
              <a:defRPr/>
            </a:pPr>
            <a:r>
              <a:rPr lang="ko-KR" altLang="en-US" dirty="0" smtClean="0">
                <a:latin typeface="08서울남산체 L" panose="02020603020101020101" pitchFamily="18" charset="-127"/>
                <a:ea typeface="08서울남산체 L" panose="02020603020101020101" pitchFamily="18" charset="-127"/>
              </a:rPr>
              <a:t>포트폴리오는 서면 출력하여 </a:t>
            </a:r>
            <a:r>
              <a:rPr lang="ko-KR" altLang="en-US" dirty="0" err="1" smtClean="0">
                <a:latin typeface="08서울남산체 L" panose="02020603020101020101" pitchFamily="18" charset="-127"/>
                <a:ea typeface="08서울남산체 L" panose="02020603020101020101" pitchFamily="18" charset="-127"/>
              </a:rPr>
              <a:t>응시원서와</a:t>
            </a:r>
            <a:r>
              <a:rPr lang="ko-KR" altLang="en-US" dirty="0" smtClean="0">
                <a:latin typeface="08서울남산체 L" panose="02020603020101020101" pitchFamily="18" charset="-127"/>
                <a:ea typeface="08서울남산체 L" panose="02020603020101020101" pitchFamily="18" charset="-127"/>
              </a:rPr>
              <a:t> 함께 제출 바랍니다</a:t>
            </a:r>
            <a:r>
              <a:rPr lang="en-US" altLang="ko-KR" dirty="0" smtClean="0">
                <a:latin typeface="08서울남산체 L" panose="02020603020101020101" pitchFamily="18" charset="-127"/>
                <a:ea typeface="08서울남산체 L" panose="02020603020101020101" pitchFamily="18" charset="-127"/>
              </a:rPr>
              <a:t>.</a:t>
            </a:r>
            <a:endParaRPr lang="en-US" altLang="ko-KR" dirty="0">
              <a:latin typeface="08서울남산체 L" panose="02020603020101020101" pitchFamily="18" charset="-127"/>
              <a:ea typeface="08서울남산체 L" panose="02020603020101020101" pitchFamily="18" charset="-127"/>
            </a:endParaRPr>
          </a:p>
        </p:txBody>
      </p:sp>
      <p:sp>
        <p:nvSpPr>
          <p:cNvPr id="4102" name="TextBox 12"/>
          <p:cNvSpPr txBox="1">
            <a:spLocks noChangeArrowheads="1"/>
          </p:cNvSpPr>
          <p:nvPr/>
        </p:nvSpPr>
        <p:spPr bwMode="auto">
          <a:xfrm>
            <a:off x="2627313" y="868363"/>
            <a:ext cx="3529012" cy="40011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 eaLnBrk="1" latinLnBrk="1" hangingPunct="1">
              <a:defRPr/>
            </a:pPr>
            <a:r>
              <a:rPr lang="en-US" altLang="ko-KR" sz="2000" dirty="0">
                <a:solidFill>
                  <a:srgbClr val="55397F"/>
                </a:solidFill>
                <a:latin typeface="08서울남산체 EB" pitchFamily="18" charset="-127"/>
                <a:ea typeface="08서울남산체 EB" pitchFamily="18" charset="-127"/>
              </a:rPr>
              <a:t>1</a:t>
            </a:r>
            <a:r>
              <a:rPr lang="ko-KR" altLang="en-US" sz="2000" dirty="0">
                <a:solidFill>
                  <a:srgbClr val="55397F"/>
                </a:solidFill>
                <a:latin typeface="08서울남산체 EB" pitchFamily="18" charset="-127"/>
                <a:ea typeface="08서울남산체 EB" pitchFamily="18" charset="-127"/>
              </a:rPr>
              <a:t>차 서류전형 </a:t>
            </a:r>
            <a:r>
              <a:rPr lang="ko-KR" altLang="en-US" sz="2000" dirty="0" smtClean="0">
                <a:solidFill>
                  <a:srgbClr val="55397F"/>
                </a:solidFill>
                <a:latin typeface="08서울남산체 EB" pitchFamily="18" charset="-127"/>
                <a:ea typeface="08서울남산체 EB" pitchFamily="18" charset="-127"/>
              </a:rPr>
              <a:t>제출용</a:t>
            </a:r>
            <a:endParaRPr lang="ko-KR" altLang="en-US" sz="2000" dirty="0">
              <a:solidFill>
                <a:srgbClr val="55397F"/>
              </a:solidFill>
              <a:latin typeface="08서울남산체 EB" pitchFamily="18" charset="-127"/>
              <a:ea typeface="08서울남산체 EB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3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17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6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30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2" dur="1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 Box 20"/>
          <p:cNvSpPr txBox="1">
            <a:spLocks noChangeArrowheads="1"/>
          </p:cNvSpPr>
          <p:nvPr/>
        </p:nvSpPr>
        <p:spPr bwMode="auto">
          <a:xfrm>
            <a:off x="3419475" y="215900"/>
            <a:ext cx="2959100" cy="49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260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2023-001 </a:t>
            </a:r>
            <a:r>
              <a:rPr lang="ko-KR" altLang="en-US" sz="260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홍길동</a:t>
            </a:r>
            <a:endParaRPr lang="en-US" altLang="ko-KR" sz="2600">
              <a:solidFill>
                <a:schemeClr val="bg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95288" y="5805488"/>
            <a:ext cx="3106737" cy="36988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latinLnBrk="1" hangingPunct="1">
              <a:defRPr/>
            </a:pPr>
            <a:r>
              <a:rPr lang="ko-KR" altLang="en-US" b="1" dirty="0">
                <a:solidFill>
                  <a:srgbClr val="C00000"/>
                </a:solidFill>
                <a:latin typeface="휴먼명조" panose="02010504000101010101" pitchFamily="2" charset="-127"/>
                <a:ea typeface="휴먼명조" panose="02010504000101010101" pitchFamily="2" charset="-127"/>
              </a:rPr>
              <a:t>사진설명</a:t>
            </a:r>
            <a:r>
              <a:rPr lang="en-US" altLang="ko-KR" b="1" dirty="0">
                <a:solidFill>
                  <a:srgbClr val="C00000"/>
                </a:solidFill>
                <a:latin typeface="휴먼명조" panose="02010504000101010101" pitchFamily="2" charset="-127"/>
                <a:ea typeface="휴먼명조" panose="02010504000101010101" pitchFamily="2" charset="-127"/>
              </a:rPr>
              <a:t>: ~~~~~~(20</a:t>
            </a:r>
            <a:r>
              <a:rPr lang="ko-KR" altLang="en-US" b="1" dirty="0">
                <a:solidFill>
                  <a:srgbClr val="C00000"/>
                </a:solidFill>
                <a:latin typeface="휴먼명조" panose="02010504000101010101" pitchFamily="2" charset="-127"/>
                <a:ea typeface="휴먼명조" panose="02010504000101010101" pitchFamily="2" charset="-127"/>
              </a:rPr>
              <a:t>자 내외</a:t>
            </a:r>
            <a:r>
              <a:rPr lang="en-US" altLang="ko-KR" b="1" dirty="0">
                <a:solidFill>
                  <a:srgbClr val="C00000"/>
                </a:solidFill>
                <a:latin typeface="휴먼명조" panose="02010504000101010101" pitchFamily="2" charset="-127"/>
                <a:ea typeface="휴먼명조" panose="02010504000101010101" pitchFamily="2" charset="-127"/>
              </a:rPr>
              <a:t>)</a:t>
            </a:r>
            <a:endParaRPr lang="ko-KR" altLang="en-US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휴먼명조" panose="02010504000101010101" pitchFamily="2" charset="-127"/>
              <a:ea typeface="휴먼명조" panose="02010504000101010101" pitchFamily="2" charset="-127"/>
            </a:endParaRPr>
          </a:p>
        </p:txBody>
      </p:sp>
      <p:cxnSp>
        <p:nvCxnSpPr>
          <p:cNvPr id="9" name="직선 연결선 8"/>
          <p:cNvCxnSpPr/>
          <p:nvPr/>
        </p:nvCxnSpPr>
        <p:spPr bwMode="auto">
          <a:xfrm>
            <a:off x="0" y="5589588"/>
            <a:ext cx="9144000" cy="0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sp>
        <p:nvSpPr>
          <p:cNvPr id="2" name="직사각형 1"/>
          <p:cNvSpPr/>
          <p:nvPr/>
        </p:nvSpPr>
        <p:spPr bwMode="auto">
          <a:xfrm>
            <a:off x="611188" y="1484313"/>
            <a:ext cx="7921625" cy="3960812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1" latinLnBrk="1" hangingPunct="1">
              <a:defRPr/>
            </a:pPr>
            <a:endParaRPr lang="en-US" altLang="ko-KR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eaLnBrk="1" latinLnBrk="1" hangingPunct="1">
              <a:defRPr/>
            </a:pPr>
            <a:endParaRPr lang="en-US" altLang="ko-KR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eaLnBrk="1" latinLnBrk="1" hangingPunct="1">
              <a:defRPr/>
            </a:pPr>
            <a:endParaRPr lang="en-US" altLang="ko-KR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eaLnBrk="1" latinLnBrk="1" hangingPunct="1">
              <a:defRPr/>
            </a:pPr>
            <a:endParaRPr lang="en-US" altLang="ko-KR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eaLnBrk="1" latinLnBrk="1" hangingPunct="1">
              <a:defRPr/>
            </a:pPr>
            <a:endParaRPr lang="en-US" altLang="ko-KR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eaLnBrk="1" latinLnBrk="1" hangingPunct="1">
              <a:defRPr/>
            </a:pPr>
            <a:r>
              <a:rPr lang="en-US" altLang="ko-KR" sz="2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                            </a:t>
            </a:r>
            <a:r>
              <a:rPr lang="ko-KR" altLang="en-US" sz="4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사    진</a:t>
            </a:r>
          </a:p>
        </p:txBody>
      </p:sp>
      <p:sp>
        <p:nvSpPr>
          <p:cNvPr id="8198" name="Text Box 19"/>
          <p:cNvSpPr txBox="1">
            <a:spLocks noChangeArrowheads="1"/>
          </p:cNvSpPr>
          <p:nvPr/>
        </p:nvSpPr>
        <p:spPr bwMode="auto">
          <a:xfrm>
            <a:off x="395288" y="231775"/>
            <a:ext cx="114617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ko-KR" altLang="en-US" sz="2400">
                <a:latin typeface="HY헤드라인M" panose="02030600000101010101" pitchFamily="18" charset="-127"/>
                <a:ea typeface="HY헤드라인M" panose="02030600000101010101" pitchFamily="18" charset="-127"/>
              </a:rPr>
              <a:t>예시</a:t>
            </a:r>
          </a:p>
        </p:txBody>
      </p:sp>
      <p:sp>
        <p:nvSpPr>
          <p:cNvPr id="8199" name="Text Box 19"/>
          <p:cNvSpPr txBox="1">
            <a:spLocks noChangeArrowheads="1"/>
          </p:cNvSpPr>
          <p:nvPr/>
        </p:nvSpPr>
        <p:spPr bwMode="auto">
          <a:xfrm>
            <a:off x="323850" y="989013"/>
            <a:ext cx="360045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2400">
                <a:latin typeface="HY헤드라인M" panose="02030600000101010101" pitchFamily="18" charset="-127"/>
                <a:ea typeface="HY헤드라인M" panose="02030600000101010101" pitchFamily="18" charset="-127"/>
              </a:rPr>
              <a:t>1. </a:t>
            </a:r>
            <a:r>
              <a:rPr lang="ko-KR" altLang="en-US" sz="2400">
                <a:latin typeface="HY헤드라인M" panose="02030600000101010101" pitchFamily="18" charset="-127"/>
                <a:ea typeface="HY헤드라인M" panose="02030600000101010101" pitchFamily="18" charset="-127"/>
              </a:rPr>
              <a:t>사진제목</a:t>
            </a:r>
            <a:r>
              <a:rPr lang="en-US" altLang="ko-KR" sz="2400">
                <a:latin typeface="HY헤드라인M" panose="02030600000101010101" pitchFamily="18" charset="-127"/>
                <a:ea typeface="HY헤드라인M" panose="02030600000101010101" pitchFamily="18" charset="-127"/>
              </a:rPr>
              <a:t>(10</a:t>
            </a:r>
            <a:r>
              <a:rPr lang="ko-KR" altLang="en-US" sz="2400">
                <a:latin typeface="HY헤드라인M" panose="02030600000101010101" pitchFamily="18" charset="-127"/>
                <a:ea typeface="HY헤드라인M" panose="02030600000101010101" pitchFamily="18" charset="-127"/>
              </a:rPr>
              <a:t>자 내외</a:t>
            </a:r>
            <a:r>
              <a:rPr lang="en-US" altLang="ko-KR" sz="2400">
                <a:latin typeface="HY헤드라인M" panose="02030600000101010101" pitchFamily="18" charset="-127"/>
                <a:ea typeface="HY헤드라인M" panose="02030600000101010101" pitchFamily="18" charset="-127"/>
              </a:rPr>
              <a:t>)</a:t>
            </a:r>
            <a:endParaRPr lang="ko-KR" altLang="en-US" sz="240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 Box 20"/>
          <p:cNvSpPr txBox="1">
            <a:spLocks noChangeArrowheads="1"/>
          </p:cNvSpPr>
          <p:nvPr/>
        </p:nvSpPr>
        <p:spPr bwMode="auto">
          <a:xfrm>
            <a:off x="3419475" y="215900"/>
            <a:ext cx="2959100" cy="49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ko-KR" altLang="en-US" sz="260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응시번호  성명</a:t>
            </a:r>
            <a:endParaRPr lang="en-US" altLang="ko-KR" sz="2600">
              <a:solidFill>
                <a:schemeClr val="bg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95288" y="5732463"/>
            <a:ext cx="3106737" cy="36988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latinLnBrk="1" hangingPunct="1">
              <a:defRPr/>
            </a:pPr>
            <a:r>
              <a:rPr lang="ko-KR" altLang="en-US" b="1" dirty="0">
                <a:solidFill>
                  <a:srgbClr val="C00000"/>
                </a:solidFill>
                <a:latin typeface="휴먼명조" panose="02010504000101010101" pitchFamily="2" charset="-127"/>
                <a:ea typeface="휴먼명조" panose="02010504000101010101" pitchFamily="2" charset="-127"/>
              </a:rPr>
              <a:t>사진설명</a:t>
            </a:r>
            <a:r>
              <a:rPr lang="en-US" altLang="ko-KR" b="1" dirty="0">
                <a:solidFill>
                  <a:srgbClr val="C00000"/>
                </a:solidFill>
                <a:latin typeface="휴먼명조" panose="02010504000101010101" pitchFamily="2" charset="-127"/>
                <a:ea typeface="휴먼명조" panose="02010504000101010101" pitchFamily="2" charset="-127"/>
              </a:rPr>
              <a:t>: ~~~~~~(30</a:t>
            </a:r>
            <a:r>
              <a:rPr lang="ko-KR" altLang="en-US" b="1" dirty="0">
                <a:solidFill>
                  <a:srgbClr val="C00000"/>
                </a:solidFill>
                <a:latin typeface="휴먼명조" panose="02010504000101010101" pitchFamily="2" charset="-127"/>
                <a:ea typeface="휴먼명조" panose="02010504000101010101" pitchFamily="2" charset="-127"/>
              </a:rPr>
              <a:t>자 내외</a:t>
            </a:r>
            <a:r>
              <a:rPr lang="en-US" altLang="ko-KR" b="1" dirty="0">
                <a:solidFill>
                  <a:srgbClr val="C00000"/>
                </a:solidFill>
                <a:latin typeface="휴먼명조" panose="02010504000101010101" pitchFamily="2" charset="-127"/>
                <a:ea typeface="휴먼명조" panose="02010504000101010101" pitchFamily="2" charset="-127"/>
              </a:rPr>
              <a:t>)</a:t>
            </a:r>
            <a:endParaRPr lang="ko-KR" altLang="en-US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휴먼명조" panose="02010504000101010101" pitchFamily="2" charset="-127"/>
              <a:ea typeface="휴먼명조" panose="02010504000101010101" pitchFamily="2" charset="-127"/>
            </a:endParaRPr>
          </a:p>
        </p:txBody>
      </p:sp>
      <p:cxnSp>
        <p:nvCxnSpPr>
          <p:cNvPr id="9" name="직선 연결선 8"/>
          <p:cNvCxnSpPr/>
          <p:nvPr/>
        </p:nvCxnSpPr>
        <p:spPr bwMode="auto">
          <a:xfrm>
            <a:off x="0" y="5589588"/>
            <a:ext cx="9144000" cy="0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sp>
        <p:nvSpPr>
          <p:cNvPr id="2" name="직사각형 1"/>
          <p:cNvSpPr/>
          <p:nvPr/>
        </p:nvSpPr>
        <p:spPr bwMode="auto">
          <a:xfrm>
            <a:off x="611188" y="1484313"/>
            <a:ext cx="7921625" cy="3889375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1" latinLnBrk="1" hangingPunct="1">
              <a:defRPr/>
            </a:pPr>
            <a:endParaRPr lang="en-US" altLang="ko-KR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eaLnBrk="1" latinLnBrk="1" hangingPunct="1">
              <a:defRPr/>
            </a:pPr>
            <a:endParaRPr lang="en-US" altLang="ko-KR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eaLnBrk="1" latinLnBrk="1" hangingPunct="1">
              <a:defRPr/>
            </a:pPr>
            <a:endParaRPr lang="en-US" altLang="ko-KR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eaLnBrk="1" latinLnBrk="1" hangingPunct="1">
              <a:defRPr/>
            </a:pPr>
            <a:endParaRPr lang="en-US" altLang="ko-KR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eaLnBrk="1" latinLnBrk="1" hangingPunct="1">
              <a:defRPr/>
            </a:pPr>
            <a:endParaRPr lang="en-US" altLang="ko-KR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eaLnBrk="1" latinLnBrk="1" hangingPunct="1">
              <a:defRPr/>
            </a:pPr>
            <a:r>
              <a:rPr lang="en-US" altLang="ko-KR" sz="2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                            </a:t>
            </a:r>
            <a:r>
              <a:rPr lang="ko-KR" altLang="en-US" sz="4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사    진</a:t>
            </a:r>
          </a:p>
        </p:txBody>
      </p:sp>
      <p:sp>
        <p:nvSpPr>
          <p:cNvPr id="10246" name="Text Box 19"/>
          <p:cNvSpPr txBox="1">
            <a:spLocks noChangeArrowheads="1"/>
          </p:cNvSpPr>
          <p:nvPr/>
        </p:nvSpPr>
        <p:spPr bwMode="auto">
          <a:xfrm>
            <a:off x="396875" y="950913"/>
            <a:ext cx="34544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2400">
                <a:latin typeface="HY헤드라인M" panose="02030600000101010101" pitchFamily="18" charset="-127"/>
                <a:ea typeface="HY헤드라인M" panose="02030600000101010101" pitchFamily="18" charset="-127"/>
              </a:rPr>
              <a:t>1. </a:t>
            </a:r>
            <a:r>
              <a:rPr lang="ko-KR" altLang="en-US" sz="2400">
                <a:latin typeface="HY헤드라인M" panose="02030600000101010101" pitchFamily="18" charset="-127"/>
                <a:ea typeface="HY헤드라인M" panose="02030600000101010101" pitchFamily="18" charset="-127"/>
              </a:rPr>
              <a:t>사진제목</a:t>
            </a:r>
            <a:r>
              <a:rPr lang="en-US" altLang="ko-KR" sz="2400">
                <a:latin typeface="HY헤드라인M" panose="02030600000101010101" pitchFamily="18" charset="-127"/>
                <a:ea typeface="HY헤드라인M" panose="02030600000101010101" pitchFamily="18" charset="-127"/>
              </a:rPr>
              <a:t>(10</a:t>
            </a:r>
            <a:r>
              <a:rPr lang="ko-KR" altLang="en-US" sz="2400">
                <a:latin typeface="HY헤드라인M" panose="02030600000101010101" pitchFamily="18" charset="-127"/>
                <a:ea typeface="HY헤드라인M" panose="02030600000101010101" pitchFamily="18" charset="-127"/>
              </a:rPr>
              <a:t>자 내외</a:t>
            </a:r>
            <a:r>
              <a:rPr lang="en-US" altLang="ko-KR" sz="2400">
                <a:latin typeface="HY헤드라인M" panose="02030600000101010101" pitchFamily="18" charset="-127"/>
                <a:ea typeface="HY헤드라인M" panose="02030600000101010101" pitchFamily="18" charset="-127"/>
              </a:rPr>
              <a:t>)</a:t>
            </a:r>
            <a:endParaRPr lang="ko-KR" altLang="en-US" sz="240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ext Box 20"/>
          <p:cNvSpPr txBox="1">
            <a:spLocks noChangeArrowheads="1"/>
          </p:cNvSpPr>
          <p:nvPr/>
        </p:nvSpPr>
        <p:spPr bwMode="auto">
          <a:xfrm>
            <a:off x="3419475" y="215900"/>
            <a:ext cx="2959100" cy="49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ko-KR" altLang="en-US" sz="260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응시번호  성명</a:t>
            </a:r>
            <a:endParaRPr lang="en-US" altLang="ko-KR" sz="2600">
              <a:solidFill>
                <a:schemeClr val="bg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95288" y="5732463"/>
            <a:ext cx="3106737" cy="36988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latinLnBrk="1" hangingPunct="1">
              <a:defRPr/>
            </a:pPr>
            <a:r>
              <a:rPr lang="ko-KR" altLang="en-US" b="1" dirty="0">
                <a:solidFill>
                  <a:srgbClr val="C00000"/>
                </a:solidFill>
                <a:latin typeface="휴먼명조" panose="02010504000101010101" pitchFamily="2" charset="-127"/>
                <a:ea typeface="휴먼명조" panose="02010504000101010101" pitchFamily="2" charset="-127"/>
              </a:rPr>
              <a:t>사진설명</a:t>
            </a:r>
            <a:r>
              <a:rPr lang="en-US" altLang="ko-KR" b="1" dirty="0">
                <a:solidFill>
                  <a:srgbClr val="C00000"/>
                </a:solidFill>
                <a:latin typeface="휴먼명조" panose="02010504000101010101" pitchFamily="2" charset="-127"/>
                <a:ea typeface="휴먼명조" panose="02010504000101010101" pitchFamily="2" charset="-127"/>
              </a:rPr>
              <a:t>: ~~~~~~(20</a:t>
            </a:r>
            <a:r>
              <a:rPr lang="ko-KR" altLang="en-US" b="1" dirty="0">
                <a:solidFill>
                  <a:srgbClr val="C00000"/>
                </a:solidFill>
                <a:latin typeface="휴먼명조" panose="02010504000101010101" pitchFamily="2" charset="-127"/>
                <a:ea typeface="휴먼명조" panose="02010504000101010101" pitchFamily="2" charset="-127"/>
              </a:rPr>
              <a:t>자 내외</a:t>
            </a:r>
            <a:r>
              <a:rPr lang="en-US" altLang="ko-KR" b="1" dirty="0">
                <a:solidFill>
                  <a:srgbClr val="C00000"/>
                </a:solidFill>
                <a:latin typeface="휴먼명조" panose="02010504000101010101" pitchFamily="2" charset="-127"/>
                <a:ea typeface="휴먼명조" panose="02010504000101010101" pitchFamily="2" charset="-127"/>
              </a:rPr>
              <a:t>)</a:t>
            </a:r>
            <a:endParaRPr lang="ko-KR" altLang="en-US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휴먼명조" panose="02010504000101010101" pitchFamily="2" charset="-127"/>
              <a:ea typeface="휴먼명조" panose="02010504000101010101" pitchFamily="2" charset="-127"/>
            </a:endParaRPr>
          </a:p>
        </p:txBody>
      </p:sp>
      <p:cxnSp>
        <p:nvCxnSpPr>
          <p:cNvPr id="9" name="직선 연결선 8"/>
          <p:cNvCxnSpPr/>
          <p:nvPr/>
        </p:nvCxnSpPr>
        <p:spPr bwMode="auto">
          <a:xfrm>
            <a:off x="0" y="5589588"/>
            <a:ext cx="9144000" cy="0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sp>
        <p:nvSpPr>
          <p:cNvPr id="2" name="직사각형 1"/>
          <p:cNvSpPr/>
          <p:nvPr/>
        </p:nvSpPr>
        <p:spPr bwMode="auto">
          <a:xfrm>
            <a:off x="611188" y="1484313"/>
            <a:ext cx="7921625" cy="3889375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1" latinLnBrk="1" hangingPunct="1">
              <a:defRPr/>
            </a:pPr>
            <a:endParaRPr lang="en-US" altLang="ko-KR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eaLnBrk="1" latinLnBrk="1" hangingPunct="1">
              <a:defRPr/>
            </a:pPr>
            <a:endParaRPr lang="en-US" altLang="ko-KR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eaLnBrk="1" latinLnBrk="1" hangingPunct="1">
              <a:defRPr/>
            </a:pPr>
            <a:endParaRPr lang="en-US" altLang="ko-KR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eaLnBrk="1" latinLnBrk="1" hangingPunct="1">
              <a:defRPr/>
            </a:pPr>
            <a:endParaRPr lang="en-US" altLang="ko-KR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eaLnBrk="1" latinLnBrk="1" hangingPunct="1">
              <a:defRPr/>
            </a:pPr>
            <a:endParaRPr lang="en-US" altLang="ko-KR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eaLnBrk="1" latinLnBrk="1" hangingPunct="1">
              <a:defRPr/>
            </a:pPr>
            <a:r>
              <a:rPr lang="en-US" altLang="ko-KR" sz="2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                            </a:t>
            </a:r>
            <a:r>
              <a:rPr lang="ko-KR" altLang="en-US" sz="4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사    진</a:t>
            </a:r>
          </a:p>
        </p:txBody>
      </p:sp>
      <p:sp>
        <p:nvSpPr>
          <p:cNvPr id="12294" name="Text Box 19"/>
          <p:cNvSpPr txBox="1">
            <a:spLocks noChangeArrowheads="1"/>
          </p:cNvSpPr>
          <p:nvPr/>
        </p:nvSpPr>
        <p:spPr bwMode="auto">
          <a:xfrm>
            <a:off x="396875" y="950913"/>
            <a:ext cx="34544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2400">
                <a:latin typeface="HY헤드라인M" panose="02030600000101010101" pitchFamily="18" charset="-127"/>
                <a:ea typeface="HY헤드라인M" panose="02030600000101010101" pitchFamily="18" charset="-127"/>
              </a:rPr>
              <a:t>2. </a:t>
            </a:r>
            <a:r>
              <a:rPr lang="ko-KR" altLang="en-US" sz="2400">
                <a:latin typeface="HY헤드라인M" panose="02030600000101010101" pitchFamily="18" charset="-127"/>
                <a:ea typeface="HY헤드라인M" panose="02030600000101010101" pitchFamily="18" charset="-127"/>
              </a:rPr>
              <a:t>사진제목</a:t>
            </a:r>
            <a:r>
              <a:rPr lang="en-US" altLang="ko-KR" sz="2400">
                <a:latin typeface="HY헤드라인M" panose="02030600000101010101" pitchFamily="18" charset="-127"/>
                <a:ea typeface="HY헤드라인M" panose="02030600000101010101" pitchFamily="18" charset="-127"/>
              </a:rPr>
              <a:t>(10</a:t>
            </a:r>
            <a:r>
              <a:rPr lang="ko-KR" altLang="en-US" sz="2400">
                <a:latin typeface="HY헤드라인M" panose="02030600000101010101" pitchFamily="18" charset="-127"/>
                <a:ea typeface="HY헤드라인M" panose="02030600000101010101" pitchFamily="18" charset="-127"/>
              </a:rPr>
              <a:t>자 내외</a:t>
            </a:r>
            <a:r>
              <a:rPr lang="en-US" altLang="ko-KR" sz="2400">
                <a:latin typeface="HY헤드라인M" panose="02030600000101010101" pitchFamily="18" charset="-127"/>
                <a:ea typeface="HY헤드라인M" panose="02030600000101010101" pitchFamily="18" charset="-127"/>
              </a:rPr>
              <a:t>)</a:t>
            </a:r>
            <a:endParaRPr lang="ko-KR" altLang="en-US" sz="240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ext Box 20"/>
          <p:cNvSpPr txBox="1">
            <a:spLocks noChangeArrowheads="1"/>
          </p:cNvSpPr>
          <p:nvPr/>
        </p:nvSpPr>
        <p:spPr bwMode="auto">
          <a:xfrm>
            <a:off x="3419475" y="215900"/>
            <a:ext cx="2959100" cy="49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ko-KR" altLang="en-US" sz="260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응시번호  성명</a:t>
            </a:r>
            <a:endParaRPr lang="en-US" altLang="ko-KR" sz="2600">
              <a:solidFill>
                <a:schemeClr val="bg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95288" y="5732463"/>
            <a:ext cx="3106737" cy="36988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latinLnBrk="1" hangingPunct="1">
              <a:defRPr/>
            </a:pPr>
            <a:r>
              <a:rPr lang="ko-KR" altLang="en-US" b="1" dirty="0">
                <a:solidFill>
                  <a:srgbClr val="C00000"/>
                </a:solidFill>
                <a:latin typeface="휴먼명조" panose="02010504000101010101" pitchFamily="2" charset="-127"/>
                <a:ea typeface="휴먼명조" panose="02010504000101010101" pitchFamily="2" charset="-127"/>
              </a:rPr>
              <a:t>사진설명</a:t>
            </a:r>
            <a:r>
              <a:rPr lang="en-US" altLang="ko-KR" b="1" dirty="0">
                <a:solidFill>
                  <a:srgbClr val="C00000"/>
                </a:solidFill>
                <a:latin typeface="휴먼명조" panose="02010504000101010101" pitchFamily="2" charset="-127"/>
                <a:ea typeface="휴먼명조" panose="02010504000101010101" pitchFamily="2" charset="-127"/>
              </a:rPr>
              <a:t>: ~~~~~~(20</a:t>
            </a:r>
            <a:r>
              <a:rPr lang="ko-KR" altLang="en-US" b="1" dirty="0">
                <a:solidFill>
                  <a:srgbClr val="C00000"/>
                </a:solidFill>
                <a:latin typeface="휴먼명조" panose="02010504000101010101" pitchFamily="2" charset="-127"/>
                <a:ea typeface="휴먼명조" panose="02010504000101010101" pitchFamily="2" charset="-127"/>
              </a:rPr>
              <a:t>자 내외</a:t>
            </a:r>
            <a:r>
              <a:rPr lang="en-US" altLang="ko-KR" b="1" dirty="0">
                <a:solidFill>
                  <a:srgbClr val="C00000"/>
                </a:solidFill>
                <a:latin typeface="휴먼명조" panose="02010504000101010101" pitchFamily="2" charset="-127"/>
                <a:ea typeface="휴먼명조" panose="02010504000101010101" pitchFamily="2" charset="-127"/>
              </a:rPr>
              <a:t>)</a:t>
            </a:r>
            <a:endParaRPr lang="ko-KR" altLang="en-US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휴먼명조" panose="02010504000101010101" pitchFamily="2" charset="-127"/>
              <a:ea typeface="휴먼명조" panose="02010504000101010101" pitchFamily="2" charset="-127"/>
            </a:endParaRPr>
          </a:p>
        </p:txBody>
      </p:sp>
      <p:cxnSp>
        <p:nvCxnSpPr>
          <p:cNvPr id="9" name="직선 연결선 8"/>
          <p:cNvCxnSpPr/>
          <p:nvPr/>
        </p:nvCxnSpPr>
        <p:spPr bwMode="auto">
          <a:xfrm>
            <a:off x="0" y="5589588"/>
            <a:ext cx="9144000" cy="0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sp>
        <p:nvSpPr>
          <p:cNvPr id="2" name="직사각형 1"/>
          <p:cNvSpPr/>
          <p:nvPr/>
        </p:nvSpPr>
        <p:spPr bwMode="auto">
          <a:xfrm>
            <a:off x="611188" y="1484313"/>
            <a:ext cx="7921625" cy="3889375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1" latinLnBrk="1" hangingPunct="1">
              <a:defRPr/>
            </a:pPr>
            <a:endParaRPr lang="en-US" altLang="ko-KR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eaLnBrk="1" latinLnBrk="1" hangingPunct="1">
              <a:defRPr/>
            </a:pPr>
            <a:endParaRPr lang="en-US" altLang="ko-KR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eaLnBrk="1" latinLnBrk="1" hangingPunct="1">
              <a:defRPr/>
            </a:pPr>
            <a:endParaRPr lang="en-US" altLang="ko-KR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eaLnBrk="1" latinLnBrk="1" hangingPunct="1">
              <a:defRPr/>
            </a:pPr>
            <a:endParaRPr lang="en-US" altLang="ko-KR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eaLnBrk="1" latinLnBrk="1" hangingPunct="1">
              <a:defRPr/>
            </a:pPr>
            <a:endParaRPr lang="en-US" altLang="ko-KR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eaLnBrk="1" latinLnBrk="1" hangingPunct="1">
              <a:defRPr/>
            </a:pPr>
            <a:r>
              <a:rPr lang="en-US" altLang="ko-KR" sz="2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                            </a:t>
            </a:r>
            <a:r>
              <a:rPr lang="ko-KR" altLang="en-US" sz="4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사    진</a:t>
            </a:r>
          </a:p>
        </p:txBody>
      </p:sp>
      <p:sp>
        <p:nvSpPr>
          <p:cNvPr id="14342" name="Text Box 19"/>
          <p:cNvSpPr txBox="1">
            <a:spLocks noChangeArrowheads="1"/>
          </p:cNvSpPr>
          <p:nvPr/>
        </p:nvSpPr>
        <p:spPr bwMode="auto">
          <a:xfrm>
            <a:off x="396875" y="950913"/>
            <a:ext cx="34544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2400">
                <a:latin typeface="HY헤드라인M" panose="02030600000101010101" pitchFamily="18" charset="-127"/>
                <a:ea typeface="HY헤드라인M" panose="02030600000101010101" pitchFamily="18" charset="-127"/>
              </a:rPr>
              <a:t>3. </a:t>
            </a:r>
            <a:r>
              <a:rPr lang="ko-KR" altLang="en-US" sz="2400">
                <a:latin typeface="HY헤드라인M" panose="02030600000101010101" pitchFamily="18" charset="-127"/>
                <a:ea typeface="HY헤드라인M" panose="02030600000101010101" pitchFamily="18" charset="-127"/>
              </a:rPr>
              <a:t>사진제목</a:t>
            </a:r>
            <a:r>
              <a:rPr lang="en-US" altLang="ko-KR" sz="2400">
                <a:latin typeface="HY헤드라인M" panose="02030600000101010101" pitchFamily="18" charset="-127"/>
                <a:ea typeface="HY헤드라인M" panose="02030600000101010101" pitchFamily="18" charset="-127"/>
              </a:rPr>
              <a:t>(10</a:t>
            </a:r>
            <a:r>
              <a:rPr lang="ko-KR" altLang="en-US" sz="2400">
                <a:latin typeface="HY헤드라인M" panose="02030600000101010101" pitchFamily="18" charset="-127"/>
                <a:ea typeface="HY헤드라인M" panose="02030600000101010101" pitchFamily="18" charset="-127"/>
              </a:rPr>
              <a:t>자 내외</a:t>
            </a:r>
            <a:r>
              <a:rPr lang="en-US" altLang="ko-KR" sz="2400">
                <a:latin typeface="HY헤드라인M" panose="02030600000101010101" pitchFamily="18" charset="-127"/>
                <a:ea typeface="HY헤드라인M" panose="02030600000101010101" pitchFamily="18" charset="-127"/>
              </a:rPr>
              <a:t>)</a:t>
            </a:r>
            <a:endParaRPr lang="ko-KR" altLang="en-US" sz="240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0"/>
          <p:cNvSpPr txBox="1">
            <a:spLocks noChangeArrowheads="1"/>
          </p:cNvSpPr>
          <p:nvPr/>
        </p:nvSpPr>
        <p:spPr bwMode="auto">
          <a:xfrm>
            <a:off x="3419475" y="215900"/>
            <a:ext cx="2959100" cy="49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ko-KR" altLang="en-US" sz="260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응시번호  성명</a:t>
            </a:r>
            <a:endParaRPr lang="en-US" altLang="ko-KR" sz="2600">
              <a:solidFill>
                <a:schemeClr val="bg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95288" y="5732463"/>
            <a:ext cx="3106737" cy="36988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latinLnBrk="1" hangingPunct="1">
              <a:defRPr/>
            </a:pPr>
            <a:r>
              <a:rPr lang="ko-KR" altLang="en-US" b="1" dirty="0">
                <a:solidFill>
                  <a:srgbClr val="C00000"/>
                </a:solidFill>
                <a:latin typeface="휴먼명조" panose="02010504000101010101" pitchFamily="2" charset="-127"/>
                <a:ea typeface="휴먼명조" panose="02010504000101010101" pitchFamily="2" charset="-127"/>
              </a:rPr>
              <a:t>사진설명</a:t>
            </a:r>
            <a:r>
              <a:rPr lang="en-US" altLang="ko-KR" b="1" dirty="0">
                <a:solidFill>
                  <a:srgbClr val="C00000"/>
                </a:solidFill>
                <a:latin typeface="휴먼명조" panose="02010504000101010101" pitchFamily="2" charset="-127"/>
                <a:ea typeface="휴먼명조" panose="02010504000101010101" pitchFamily="2" charset="-127"/>
              </a:rPr>
              <a:t>: ~~~~~~(20</a:t>
            </a:r>
            <a:r>
              <a:rPr lang="ko-KR" altLang="en-US" b="1" dirty="0">
                <a:solidFill>
                  <a:srgbClr val="C00000"/>
                </a:solidFill>
                <a:latin typeface="휴먼명조" panose="02010504000101010101" pitchFamily="2" charset="-127"/>
                <a:ea typeface="휴먼명조" panose="02010504000101010101" pitchFamily="2" charset="-127"/>
              </a:rPr>
              <a:t>자 내외</a:t>
            </a:r>
            <a:r>
              <a:rPr lang="en-US" altLang="ko-KR" b="1" dirty="0">
                <a:solidFill>
                  <a:srgbClr val="C00000"/>
                </a:solidFill>
                <a:latin typeface="휴먼명조" panose="02010504000101010101" pitchFamily="2" charset="-127"/>
                <a:ea typeface="휴먼명조" panose="02010504000101010101" pitchFamily="2" charset="-127"/>
              </a:rPr>
              <a:t>)</a:t>
            </a:r>
            <a:endParaRPr lang="ko-KR" altLang="en-US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휴먼명조" panose="02010504000101010101" pitchFamily="2" charset="-127"/>
              <a:ea typeface="휴먼명조" panose="02010504000101010101" pitchFamily="2" charset="-127"/>
            </a:endParaRPr>
          </a:p>
        </p:txBody>
      </p:sp>
      <p:cxnSp>
        <p:nvCxnSpPr>
          <p:cNvPr id="9" name="직선 연결선 8"/>
          <p:cNvCxnSpPr/>
          <p:nvPr/>
        </p:nvCxnSpPr>
        <p:spPr bwMode="auto">
          <a:xfrm>
            <a:off x="0" y="5589588"/>
            <a:ext cx="9144000" cy="0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sp>
        <p:nvSpPr>
          <p:cNvPr id="2" name="직사각형 1"/>
          <p:cNvSpPr/>
          <p:nvPr/>
        </p:nvSpPr>
        <p:spPr bwMode="auto">
          <a:xfrm>
            <a:off x="611188" y="1484313"/>
            <a:ext cx="7921625" cy="3889375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1" latinLnBrk="1" hangingPunct="1">
              <a:defRPr/>
            </a:pPr>
            <a:endParaRPr lang="en-US" altLang="ko-KR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eaLnBrk="1" latinLnBrk="1" hangingPunct="1">
              <a:defRPr/>
            </a:pPr>
            <a:endParaRPr lang="en-US" altLang="ko-KR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eaLnBrk="1" latinLnBrk="1" hangingPunct="1">
              <a:defRPr/>
            </a:pPr>
            <a:endParaRPr lang="en-US" altLang="ko-KR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eaLnBrk="1" latinLnBrk="1" hangingPunct="1">
              <a:defRPr/>
            </a:pPr>
            <a:endParaRPr lang="en-US" altLang="ko-KR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eaLnBrk="1" latinLnBrk="1" hangingPunct="1">
              <a:defRPr/>
            </a:pPr>
            <a:endParaRPr lang="en-US" altLang="ko-KR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eaLnBrk="1" latinLnBrk="1" hangingPunct="1">
              <a:defRPr/>
            </a:pPr>
            <a:r>
              <a:rPr lang="en-US" altLang="ko-KR" sz="2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                            </a:t>
            </a:r>
            <a:r>
              <a:rPr lang="ko-KR" altLang="en-US" sz="4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사    진</a:t>
            </a:r>
          </a:p>
        </p:txBody>
      </p:sp>
      <p:sp>
        <p:nvSpPr>
          <p:cNvPr id="16390" name="Text Box 19"/>
          <p:cNvSpPr txBox="1">
            <a:spLocks noChangeArrowheads="1"/>
          </p:cNvSpPr>
          <p:nvPr/>
        </p:nvSpPr>
        <p:spPr bwMode="auto">
          <a:xfrm>
            <a:off x="396875" y="950913"/>
            <a:ext cx="34544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2400">
                <a:latin typeface="HY헤드라인M" panose="02030600000101010101" pitchFamily="18" charset="-127"/>
                <a:ea typeface="HY헤드라인M" panose="02030600000101010101" pitchFamily="18" charset="-127"/>
              </a:rPr>
              <a:t>4. </a:t>
            </a:r>
            <a:r>
              <a:rPr lang="ko-KR" altLang="en-US" sz="2400">
                <a:latin typeface="HY헤드라인M" panose="02030600000101010101" pitchFamily="18" charset="-127"/>
                <a:ea typeface="HY헤드라인M" panose="02030600000101010101" pitchFamily="18" charset="-127"/>
              </a:rPr>
              <a:t>사진제목</a:t>
            </a:r>
            <a:r>
              <a:rPr lang="en-US" altLang="ko-KR" sz="2400">
                <a:latin typeface="HY헤드라인M" panose="02030600000101010101" pitchFamily="18" charset="-127"/>
                <a:ea typeface="HY헤드라인M" panose="02030600000101010101" pitchFamily="18" charset="-127"/>
              </a:rPr>
              <a:t>(10</a:t>
            </a:r>
            <a:r>
              <a:rPr lang="ko-KR" altLang="en-US" sz="2400">
                <a:latin typeface="HY헤드라인M" panose="02030600000101010101" pitchFamily="18" charset="-127"/>
                <a:ea typeface="HY헤드라인M" panose="02030600000101010101" pitchFamily="18" charset="-127"/>
              </a:rPr>
              <a:t>자 내외</a:t>
            </a:r>
            <a:r>
              <a:rPr lang="en-US" altLang="ko-KR" sz="2400">
                <a:latin typeface="HY헤드라인M" panose="02030600000101010101" pitchFamily="18" charset="-127"/>
                <a:ea typeface="HY헤드라인M" panose="02030600000101010101" pitchFamily="18" charset="-127"/>
              </a:rPr>
              <a:t>)</a:t>
            </a:r>
            <a:endParaRPr lang="ko-KR" altLang="en-US" sz="240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ext Box 20"/>
          <p:cNvSpPr txBox="1">
            <a:spLocks noChangeArrowheads="1"/>
          </p:cNvSpPr>
          <p:nvPr/>
        </p:nvSpPr>
        <p:spPr bwMode="auto">
          <a:xfrm>
            <a:off x="3419475" y="215900"/>
            <a:ext cx="2959100" cy="49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ko-KR" altLang="en-US" sz="260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응시번호  성명</a:t>
            </a:r>
            <a:endParaRPr lang="en-US" altLang="ko-KR" sz="2600">
              <a:solidFill>
                <a:schemeClr val="bg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95288" y="5732463"/>
            <a:ext cx="3106737" cy="36988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latinLnBrk="1" hangingPunct="1">
              <a:defRPr/>
            </a:pPr>
            <a:r>
              <a:rPr lang="ko-KR" altLang="en-US" b="1" dirty="0">
                <a:solidFill>
                  <a:srgbClr val="C00000"/>
                </a:solidFill>
                <a:latin typeface="휴먼명조" panose="02010504000101010101" pitchFamily="2" charset="-127"/>
                <a:ea typeface="휴먼명조" panose="02010504000101010101" pitchFamily="2" charset="-127"/>
              </a:rPr>
              <a:t>사진설명</a:t>
            </a:r>
            <a:r>
              <a:rPr lang="en-US" altLang="ko-KR" b="1" dirty="0">
                <a:solidFill>
                  <a:srgbClr val="C00000"/>
                </a:solidFill>
                <a:latin typeface="휴먼명조" panose="02010504000101010101" pitchFamily="2" charset="-127"/>
                <a:ea typeface="휴먼명조" panose="02010504000101010101" pitchFamily="2" charset="-127"/>
              </a:rPr>
              <a:t>: ~~~~~~(20</a:t>
            </a:r>
            <a:r>
              <a:rPr lang="ko-KR" altLang="en-US" b="1" dirty="0">
                <a:solidFill>
                  <a:srgbClr val="C00000"/>
                </a:solidFill>
                <a:latin typeface="휴먼명조" panose="02010504000101010101" pitchFamily="2" charset="-127"/>
                <a:ea typeface="휴먼명조" panose="02010504000101010101" pitchFamily="2" charset="-127"/>
              </a:rPr>
              <a:t>자 내외</a:t>
            </a:r>
            <a:r>
              <a:rPr lang="en-US" altLang="ko-KR" b="1" dirty="0">
                <a:solidFill>
                  <a:srgbClr val="C00000"/>
                </a:solidFill>
                <a:latin typeface="휴먼명조" panose="02010504000101010101" pitchFamily="2" charset="-127"/>
                <a:ea typeface="휴먼명조" panose="02010504000101010101" pitchFamily="2" charset="-127"/>
              </a:rPr>
              <a:t>)</a:t>
            </a:r>
            <a:endParaRPr lang="ko-KR" altLang="en-US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휴먼명조" panose="02010504000101010101" pitchFamily="2" charset="-127"/>
              <a:ea typeface="휴먼명조" panose="02010504000101010101" pitchFamily="2" charset="-127"/>
            </a:endParaRPr>
          </a:p>
        </p:txBody>
      </p:sp>
      <p:cxnSp>
        <p:nvCxnSpPr>
          <p:cNvPr id="9" name="직선 연결선 8"/>
          <p:cNvCxnSpPr/>
          <p:nvPr/>
        </p:nvCxnSpPr>
        <p:spPr bwMode="auto">
          <a:xfrm>
            <a:off x="0" y="5589588"/>
            <a:ext cx="9144000" cy="0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sp>
        <p:nvSpPr>
          <p:cNvPr id="2" name="직사각형 1"/>
          <p:cNvSpPr/>
          <p:nvPr/>
        </p:nvSpPr>
        <p:spPr bwMode="auto">
          <a:xfrm>
            <a:off x="611188" y="1484313"/>
            <a:ext cx="7921625" cy="3889375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1" latinLnBrk="1" hangingPunct="1">
              <a:defRPr/>
            </a:pPr>
            <a:endParaRPr lang="en-US" altLang="ko-KR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eaLnBrk="1" latinLnBrk="1" hangingPunct="1">
              <a:defRPr/>
            </a:pPr>
            <a:endParaRPr lang="en-US" altLang="ko-KR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eaLnBrk="1" latinLnBrk="1" hangingPunct="1">
              <a:defRPr/>
            </a:pPr>
            <a:endParaRPr lang="en-US" altLang="ko-KR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eaLnBrk="1" latinLnBrk="1" hangingPunct="1">
              <a:defRPr/>
            </a:pPr>
            <a:endParaRPr lang="en-US" altLang="ko-KR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eaLnBrk="1" latinLnBrk="1" hangingPunct="1">
              <a:defRPr/>
            </a:pPr>
            <a:endParaRPr lang="en-US" altLang="ko-KR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eaLnBrk="1" latinLnBrk="1" hangingPunct="1">
              <a:defRPr/>
            </a:pPr>
            <a:r>
              <a:rPr lang="en-US" altLang="ko-KR" sz="2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                            </a:t>
            </a:r>
            <a:r>
              <a:rPr lang="ko-KR" altLang="en-US" sz="4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사    진</a:t>
            </a:r>
          </a:p>
        </p:txBody>
      </p:sp>
      <p:sp>
        <p:nvSpPr>
          <p:cNvPr id="18438" name="Text Box 19"/>
          <p:cNvSpPr txBox="1">
            <a:spLocks noChangeArrowheads="1"/>
          </p:cNvSpPr>
          <p:nvPr/>
        </p:nvSpPr>
        <p:spPr bwMode="auto">
          <a:xfrm>
            <a:off x="396875" y="950913"/>
            <a:ext cx="34544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2400">
                <a:latin typeface="HY헤드라인M" panose="02030600000101010101" pitchFamily="18" charset="-127"/>
                <a:ea typeface="HY헤드라인M" panose="02030600000101010101" pitchFamily="18" charset="-127"/>
              </a:rPr>
              <a:t>5. </a:t>
            </a:r>
            <a:r>
              <a:rPr lang="ko-KR" altLang="en-US" sz="2400">
                <a:latin typeface="HY헤드라인M" panose="02030600000101010101" pitchFamily="18" charset="-127"/>
                <a:ea typeface="HY헤드라인M" panose="02030600000101010101" pitchFamily="18" charset="-127"/>
              </a:rPr>
              <a:t>사진제목</a:t>
            </a:r>
            <a:r>
              <a:rPr lang="en-US" altLang="ko-KR" sz="2400">
                <a:latin typeface="HY헤드라인M" panose="02030600000101010101" pitchFamily="18" charset="-127"/>
                <a:ea typeface="HY헤드라인M" panose="02030600000101010101" pitchFamily="18" charset="-127"/>
              </a:rPr>
              <a:t>(10</a:t>
            </a:r>
            <a:r>
              <a:rPr lang="ko-KR" altLang="en-US" sz="2400">
                <a:latin typeface="HY헤드라인M" panose="02030600000101010101" pitchFamily="18" charset="-127"/>
                <a:ea typeface="HY헤드라인M" panose="02030600000101010101" pitchFamily="18" charset="-127"/>
              </a:rPr>
              <a:t>자 내외</a:t>
            </a:r>
            <a:r>
              <a:rPr lang="en-US" altLang="ko-KR" sz="2400">
                <a:latin typeface="HY헤드라인M" panose="02030600000101010101" pitchFamily="18" charset="-127"/>
                <a:ea typeface="HY헤드라인M" panose="02030600000101010101" pitchFamily="18" charset="-127"/>
              </a:rPr>
              <a:t>)</a:t>
            </a:r>
            <a:endParaRPr lang="ko-KR" altLang="en-US" sz="240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theme/theme1.xml><?xml version="1.0" encoding="utf-8"?>
<a:theme xmlns:a="http://schemas.openxmlformats.org/drawingml/2006/main" name="5_기본 디자인">
  <a:themeElements>
    <a:clrScheme name="5_기본 디자인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5_기본 디자인">
      <a:majorFont>
        <a:latin typeface="굴림"/>
        <a:ea typeface="굴림"/>
        <a:cs typeface=""/>
      </a:majorFont>
      <a:minorFont>
        <a:latin typeface="굴림"/>
        <a:ea typeface="굴림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1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ko-KR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굴림" pitchFamily="50" charset="-127"/>
            <a:ea typeface="굴림" pitchFamily="50" charset="-127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1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ko-KR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굴림" pitchFamily="50" charset="-127"/>
            <a:ea typeface="굴림" pitchFamily="50" charset="-127"/>
          </a:defRPr>
        </a:defPPr>
      </a:lstStyle>
    </a:lnDef>
  </a:objectDefaults>
  <a:extraClrSchemeLst>
    <a:extraClrScheme>
      <a:clrScheme name="5_기본 디자인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기본 디자인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기본 디자인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기본 디자인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기본 디자인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기본 디자인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기본 디자인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기본 디자인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기본 디자인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기본 디자인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기본 디자인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기본 디자인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3_기본 디자인">
  <a:themeElements>
    <a:clrScheme name="3_기본 디자인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3_기본 디자인">
      <a:majorFont>
        <a:latin typeface="굴림"/>
        <a:ea typeface="굴림"/>
        <a:cs typeface=""/>
      </a:majorFont>
      <a:minorFont>
        <a:latin typeface="굴림"/>
        <a:ea typeface="굴림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1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ko-KR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굴림" pitchFamily="50" charset="-127"/>
            <a:ea typeface="굴림" pitchFamily="50" charset="-127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1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ko-KR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굴림" pitchFamily="50" charset="-127"/>
            <a:ea typeface="굴림" pitchFamily="50" charset="-127"/>
          </a:defRPr>
        </a:defPPr>
      </a:lstStyle>
    </a:lnDef>
  </a:objectDefaults>
  <a:extraClrSchemeLst>
    <a:extraClrScheme>
      <a:clrScheme name="3_기본 디자인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기본 디자인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기본 디자인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기본 디자인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기본 디자인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기본 디자인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기본 디자인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기본 디자인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기본 디자인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기본 디자인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기본 디자인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기본 디자인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_기본 디자인">
  <a:themeElements>
    <a:clrScheme name="1_기본 디자인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_기본 디자인">
      <a:majorFont>
        <a:latin typeface="굴림"/>
        <a:ea typeface="굴림"/>
        <a:cs typeface=""/>
      </a:majorFont>
      <a:minorFont>
        <a:latin typeface="굴림"/>
        <a:ea typeface="굴림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1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ko-KR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굴림" pitchFamily="50" charset="-127"/>
            <a:ea typeface="굴림" pitchFamily="50" charset="-127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1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ko-KR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굴림" pitchFamily="50" charset="-127"/>
            <a:ea typeface="굴림" pitchFamily="50" charset="-127"/>
          </a:defRPr>
        </a:defPPr>
      </a:lstStyle>
    </a:lnDef>
  </a:objectDefaults>
  <a:extraClrSchemeLst>
    <a:extraClrScheme>
      <a:clrScheme name="1_기본 디자인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기본 디자인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기본 디자인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기본 디자인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기본 디자인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기본 디자인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기본 디자인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기본 디자인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기본 디자인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기본 디자인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기본 디자인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기본 디자인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테마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1008</TotalTime>
  <Words>208</Words>
  <Application>Microsoft Office PowerPoint</Application>
  <PresentationFormat>화면 슬라이드 쇼(4:3)</PresentationFormat>
  <Paragraphs>73</Paragraphs>
  <Slides>7</Slides>
  <Notes>7</Notes>
  <HiddenSlides>0</HiddenSlides>
  <MMClips>0</MMClips>
  <ScaleCrop>false</ScaleCrop>
  <HeadingPairs>
    <vt:vector size="6" baseType="variant">
      <vt:variant>
        <vt:lpstr>사용한 글꼴</vt:lpstr>
      </vt:variant>
      <vt:variant>
        <vt:i4>6</vt:i4>
      </vt:variant>
      <vt:variant>
        <vt:lpstr>테마</vt:lpstr>
      </vt:variant>
      <vt:variant>
        <vt:i4>3</vt:i4>
      </vt:variant>
      <vt:variant>
        <vt:lpstr>슬라이드 제목</vt:lpstr>
      </vt:variant>
      <vt:variant>
        <vt:i4>7</vt:i4>
      </vt:variant>
    </vt:vector>
  </HeadingPairs>
  <TitlesOfParts>
    <vt:vector size="16" baseType="lpstr">
      <vt:lpstr>08서울남산체 EB</vt:lpstr>
      <vt:lpstr>08서울남산체 L</vt:lpstr>
      <vt:lpstr>HY헤드라인M</vt:lpstr>
      <vt:lpstr>굴림</vt:lpstr>
      <vt:lpstr>맑은 고딕</vt:lpstr>
      <vt:lpstr>휴먼명조</vt:lpstr>
      <vt:lpstr>5_기본 디자인</vt:lpstr>
      <vt:lpstr>3_기본 디자인</vt:lpstr>
      <vt:lpstr>1_기본 디자인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>대한민국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cacao</dc:creator>
  <cp:lastModifiedBy>user</cp:lastModifiedBy>
  <cp:revision>50</cp:revision>
  <cp:lastPrinted>2023-01-12T11:51:08Z</cp:lastPrinted>
  <dcterms:created xsi:type="dcterms:W3CDTF">2008-05-23T09:03:05Z</dcterms:created>
  <dcterms:modified xsi:type="dcterms:W3CDTF">2025-07-03T08:52:32Z</dcterms:modified>
</cp:coreProperties>
</file>